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85" r:id="rId2"/>
    <p:sldId id="298" r:id="rId3"/>
    <p:sldId id="299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7" r:id="rId14"/>
    <p:sldId id="295" r:id="rId15"/>
    <p:sldId id="296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CC00"/>
    <a:srgbClr val="0000FF"/>
    <a:srgbClr val="3333CC"/>
    <a:srgbClr val="993300"/>
    <a:srgbClr val="FFFFFF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914EBC-458D-4C0C-A2A6-E15822A309B4}" type="datetimeFigureOut">
              <a:rPr lang="ar-IQ" smtClean="0"/>
              <a:t>21/06/1437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C3D699-AAE1-43B2-8E31-E4A25125EF80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3D699-AAE1-43B2-8E31-E4A25125EF80}" type="slidenum">
              <a:rPr lang="ar-IQ" smtClean="0"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E:\Borders\BorderLandscape\BDRLC032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53702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Freeway </a:t>
            </a: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CAPACITY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D:\محاضرات\مرحلة رابعة مرور\C7-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t="21825" b="1071"/>
          <a:stretch>
            <a:fillRect/>
          </a:stretch>
        </p:blipFill>
        <p:spPr bwMode="auto">
          <a:xfrm>
            <a:off x="1808652" y="188640"/>
            <a:ext cx="593170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D:\محاضرات\مرحلة رابعة مرور\C9-10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48500"/>
          <a:stretch>
            <a:fillRect/>
          </a:stretch>
        </p:blipFill>
        <p:spPr bwMode="auto">
          <a:xfrm>
            <a:off x="548735" y="737320"/>
            <a:ext cx="8343745" cy="5211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D:\محاضرات\مرحلة رابعة مرور\C9-1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1254" t="58763" r="9969" b="6186"/>
          <a:stretch>
            <a:fillRect/>
          </a:stretch>
        </p:blipFill>
        <p:spPr bwMode="auto">
          <a:xfrm>
            <a:off x="681450" y="980728"/>
            <a:ext cx="813902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198884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lgerian" pitchFamily="82" charset="0"/>
                <a:ea typeface="Times New Roman" pitchFamily="18" charset="0"/>
                <a:cs typeface="Times New Roman" pitchFamily="18" charset="0"/>
              </a:rPr>
              <a:t> Two-lane highway CAPACITY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D:\محاضرات\مرحلة رابعة مرور\C19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433" t="4755" r="2680" b="16793"/>
          <a:stretch>
            <a:fillRect/>
          </a:stretch>
        </p:blipFill>
        <p:spPr bwMode="auto">
          <a:xfrm>
            <a:off x="539552" y="1268760"/>
            <a:ext cx="835292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 descr="D:\محاضرات\مرحلة رابعة مرور\C20-21-2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9616" r="8649" b="72386"/>
          <a:stretch>
            <a:fillRect/>
          </a:stretch>
        </p:blipFill>
        <p:spPr bwMode="auto">
          <a:xfrm>
            <a:off x="698658" y="908720"/>
            <a:ext cx="8110761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محاضرات\مرحلة رابعة مرور\C20-21-2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075" t="38239" r="1812" b="35333"/>
          <a:stretch>
            <a:fillRect/>
          </a:stretch>
        </p:blipFill>
        <p:spPr bwMode="auto">
          <a:xfrm>
            <a:off x="602168" y="1124744"/>
            <a:ext cx="821830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محاضرات\مرحلة رابعة مرور\C20-21-22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9616" t="73815" r="8649" b="3193"/>
          <a:stretch>
            <a:fillRect/>
          </a:stretch>
        </p:blipFill>
        <p:spPr bwMode="auto">
          <a:xfrm>
            <a:off x="612408" y="1196752"/>
            <a:ext cx="8280072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3" name="Picture 3" descr="D:\محاضرات\مرحلة رابعة مرور\C23-24-2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4501" r="12995" b="77191"/>
          <a:stretch>
            <a:fillRect/>
          </a:stretch>
        </p:blipFill>
        <p:spPr bwMode="auto">
          <a:xfrm>
            <a:off x="580100" y="1196752"/>
            <a:ext cx="816836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محاضرات\مرحلة رابعة مرور\C23-24-25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4898" t="35182" r="14160" b="42771"/>
          <a:stretch>
            <a:fillRect/>
          </a:stretch>
        </p:blipFill>
        <p:spPr bwMode="auto">
          <a:xfrm>
            <a:off x="623561" y="1124744"/>
            <a:ext cx="8268919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محاضرات\مرحلة رابعة مرور\c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3892" r="5377"/>
          <a:stretch>
            <a:fillRect/>
          </a:stretch>
        </p:blipFill>
        <p:spPr bwMode="auto">
          <a:xfrm>
            <a:off x="657039" y="1196752"/>
            <a:ext cx="810153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محاضرات\مرحلة رابعة مرور\C23-24-25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69460" b="1272"/>
          <a:stretch>
            <a:fillRect/>
          </a:stretch>
        </p:blipFill>
        <p:spPr bwMode="auto">
          <a:xfrm>
            <a:off x="467544" y="951559"/>
            <a:ext cx="8424936" cy="4061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 descr="D:\محاضرات\مرحلة رابعة مرور\C26-2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760" r="1430" b="69464"/>
          <a:stretch>
            <a:fillRect/>
          </a:stretch>
        </p:blipFill>
        <p:spPr bwMode="auto">
          <a:xfrm>
            <a:off x="611560" y="1196752"/>
            <a:ext cx="825793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محاضرات\مرحلة رابعة مرور\C26-27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2795" t="40845" r="2165" b="688"/>
          <a:stretch>
            <a:fillRect/>
          </a:stretch>
        </p:blipFill>
        <p:spPr bwMode="auto">
          <a:xfrm>
            <a:off x="755576" y="188640"/>
            <a:ext cx="7776864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D:\محاضرات\مرحلة رابعة مرور\C2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1826" b="2556"/>
          <a:stretch>
            <a:fillRect/>
          </a:stretch>
        </p:blipFill>
        <p:spPr bwMode="auto">
          <a:xfrm>
            <a:off x="1907703" y="188640"/>
            <a:ext cx="5328593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D:\محاضرات\مرحلة رابعة مرور\f1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t="3797" r="4585"/>
          <a:stretch>
            <a:fillRect/>
          </a:stretch>
        </p:blipFill>
        <p:spPr bwMode="auto">
          <a:xfrm>
            <a:off x="539552" y="524677"/>
            <a:ext cx="8352928" cy="556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4" name="Picture 2" descr="D:\محاضرات\مرحلة رابعة مرور\C2-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b="37400"/>
          <a:stretch>
            <a:fillRect/>
          </a:stretch>
        </p:blipFill>
        <p:spPr bwMode="auto">
          <a:xfrm>
            <a:off x="611560" y="223059"/>
            <a:ext cx="8113194" cy="6374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2" descr="D:\محاضرات\مرحلة رابعة مرور\C2-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5737" t="67850" r="14419"/>
          <a:stretch>
            <a:fillRect/>
          </a:stretch>
        </p:blipFill>
        <p:spPr bwMode="auto">
          <a:xfrm>
            <a:off x="755576" y="764704"/>
            <a:ext cx="7976925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D:\محاضرات\مرحلة رابعة مرور\C4-5-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5881" r="3728" b="66667"/>
          <a:stretch>
            <a:fillRect/>
          </a:stretch>
        </p:blipFill>
        <p:spPr bwMode="auto">
          <a:xfrm>
            <a:off x="611560" y="908720"/>
            <a:ext cx="8208912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D:\محاضرات\مرحلة رابعة مرور\C4-5-6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6655" t="37160" r="4794" b="41046"/>
          <a:stretch>
            <a:fillRect/>
          </a:stretch>
        </p:blipFill>
        <p:spPr bwMode="auto">
          <a:xfrm>
            <a:off x="539552" y="1268760"/>
            <a:ext cx="832613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0" name="Picture 2" descr="D:\محاضرات\مرحلة رابعة مرور\C4-5-6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12807" t="65840" r="11333" b="2301"/>
          <a:stretch>
            <a:fillRect/>
          </a:stretch>
        </p:blipFill>
        <p:spPr bwMode="auto">
          <a:xfrm>
            <a:off x="765657" y="812398"/>
            <a:ext cx="7910799" cy="5136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D:\محاضرات\مرحلة رابعة مرور\C7-8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7122" r="11276" b="79161"/>
          <a:stretch>
            <a:fillRect/>
          </a:stretch>
        </p:blipFill>
        <p:spPr bwMode="auto">
          <a:xfrm>
            <a:off x="611560" y="1268760"/>
            <a:ext cx="820388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2434</TotalTime>
  <Words>8</Words>
  <Application>Microsoft Office PowerPoint</Application>
  <PresentationFormat>On-screen Show (4:3)</PresentationFormat>
  <Paragraphs>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Notebook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FLOW CHARACTERISTICS</dc:title>
  <dc:creator>ENGINEER</dc:creator>
  <cp:lastModifiedBy>ENGINEER</cp:lastModifiedBy>
  <cp:revision>251</cp:revision>
  <dcterms:created xsi:type="dcterms:W3CDTF">2013-10-26T19:20:04Z</dcterms:created>
  <dcterms:modified xsi:type="dcterms:W3CDTF">2016-03-30T20:41:14Z</dcterms:modified>
</cp:coreProperties>
</file>